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0"/>
  </p:notesMasterIdLst>
  <p:handoutMasterIdLst>
    <p:handoutMasterId r:id="rId21"/>
  </p:handoutMasterIdLst>
  <p:sldIdLst>
    <p:sldId id="257" r:id="rId2"/>
    <p:sldId id="261" r:id="rId3"/>
    <p:sldId id="262" r:id="rId4"/>
    <p:sldId id="263" r:id="rId5"/>
    <p:sldId id="264" r:id="rId6"/>
    <p:sldId id="265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66" r:id="rId18"/>
    <p:sldId id="267" r:id="rId19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9E1B43-D5F6-C64E-A4BA-BE2ECFDCFE4D}" type="doc">
      <dgm:prSet loTypeId="urn:microsoft.com/office/officeart/2005/8/layout/cycle3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5E546E97-0BB9-D344-BE45-AA0864772F43}">
      <dgm:prSet phldrT="[文字]"/>
      <dgm:spPr>
        <a:xfrm>
          <a:off x="2192609" y="554"/>
          <a:ext cx="1939378" cy="969689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Analysis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1C73CC96-B1A3-B84B-9FBF-AC037B2DE1ED}" type="parTrans" cxnId="{6BE3F7B6-86C0-C54A-A8AD-F92BD86FA242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7607E2-2220-2245-AED8-035392A9DBE4}" type="sibTrans" cxnId="{6BE3F7B6-86C0-C54A-A8AD-F92BD86FA242}">
      <dgm:prSet/>
      <dgm:spPr>
        <a:xfrm>
          <a:off x="1060081" y="-24136"/>
          <a:ext cx="4204435" cy="4204435"/>
        </a:xfrm>
        <a:prstGeom prst="circularArrow">
          <a:avLst>
            <a:gd name="adj1" fmla="val 5544"/>
            <a:gd name="adj2" fmla="val 330680"/>
            <a:gd name="adj3" fmla="val 13810460"/>
            <a:gd name="adj4" fmla="val 17364982"/>
            <a:gd name="adj5" fmla="val 5757"/>
          </a:avLst>
        </a:prstGeom>
        <a:effectLst>
          <a:innerShdw blurRad="114300">
            <a:prstClr val="black"/>
          </a:innerShdw>
        </a:effectLst>
      </dgm:spPr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B8C615-B86F-E946-A278-270B65E9DF58}">
      <dgm:prSet phldrT="[文字]"/>
      <dgm:spPr>
        <a:xfrm>
          <a:off x="487425" y="1239442"/>
          <a:ext cx="1939378" cy="969689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Evaluate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26BF150B-C55D-974D-8FCA-202E60CF8542}" type="parTrans" cxnId="{E6576E97-61AF-2D4F-860B-E493591925E5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23F8550-F0A4-E84C-862C-D3B2A05E685D}" type="sibTrans" cxnId="{E6576E97-61AF-2D4F-860B-E493591925E5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D1E90C6-2C58-9D48-B94F-CD92314469CD}">
      <dgm:prSet phldrT="[文字]"/>
      <dgm:spPr>
        <a:xfrm>
          <a:off x="3897793" y="1239442"/>
          <a:ext cx="1939378" cy="969689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Design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4B4203C2-43BA-C448-B9CC-512786FB2CC0}" type="parTrans" cxnId="{3DD0346B-F317-394B-AAD0-56BE2553154B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A7CE24-D8D8-6240-91AA-CC25F1A69A46}" type="sibTrans" cxnId="{3DD0346B-F317-394B-AAD0-56BE2553154B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2CB2848-7319-BD4E-A554-BFF96E59EB3C}">
      <dgm:prSet phldrT="[文字]"/>
      <dgm:spPr>
        <a:xfrm>
          <a:off x="3246471" y="3244006"/>
          <a:ext cx="1939378" cy="969689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Develop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EA8036A0-2DAD-F340-9847-3BB87F2A1B12}" type="parTrans" cxnId="{53DAF596-F590-684F-BE3D-EFC76ED797DC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E608B5-55A1-7642-BDB2-7BFD1DAA94C1}" type="sibTrans" cxnId="{53DAF596-F590-684F-BE3D-EFC76ED797DC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5787903-13B1-D549-906B-543F83F9D0B5}">
      <dgm:prSet phldrT="[文字]"/>
      <dgm:spPr>
        <a:xfrm>
          <a:off x="1138748" y="3244006"/>
          <a:ext cx="1939378" cy="969689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Implement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F51699B1-85DD-2142-A228-EB088C80A924}" type="parTrans" cxnId="{7A4FF9AD-ED76-5E45-9F10-09D96BFCCFC0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DB7B81B-66EE-3942-8BCF-A132127A0A75}" type="sibTrans" cxnId="{7A4FF9AD-ED76-5E45-9F10-09D96BFCCFC0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92128F9-2C9D-3042-BC9F-5121729D747F}" type="pres">
      <dgm:prSet presAssocID="{EA9E1B43-D5F6-C64E-A4BA-BE2ECFDCFE4D}" presName="Name0" presStyleCnt="0">
        <dgm:presLayoutVars>
          <dgm:dir/>
          <dgm:resizeHandles val="exact"/>
        </dgm:presLayoutVars>
      </dgm:prSet>
      <dgm:spPr/>
    </dgm:pt>
    <dgm:pt modelId="{B54B2397-4F39-ED43-A382-94BFA4EC7D52}" type="pres">
      <dgm:prSet presAssocID="{EA9E1B43-D5F6-C64E-A4BA-BE2ECFDCFE4D}" presName="cycle" presStyleCnt="0"/>
      <dgm:spPr/>
    </dgm:pt>
    <dgm:pt modelId="{8C94BCAA-FCC4-8442-A789-CE8455987AC2}" type="pres">
      <dgm:prSet presAssocID="{5E546E97-0BB9-D344-BE45-AA0864772F43}" presName="nodeFirstNode" presStyleLbl="node1" presStyleIdx="0" presStyleCnt="5" custRadScaleRad="255188" custRadScaleInc="-146426">
        <dgm:presLayoutVars>
          <dgm:bulletEnabled val="1"/>
        </dgm:presLayoutVars>
      </dgm:prSet>
      <dgm:spPr/>
    </dgm:pt>
    <dgm:pt modelId="{B8CF06A8-16D9-A14D-BF72-1B2BA2A269FB}" type="pres">
      <dgm:prSet presAssocID="{B97607E2-2220-2245-AED8-035392A9DBE4}" presName="sibTransFirstNode" presStyleLbl="bgShp" presStyleIdx="0" presStyleCnt="1" custFlipVert="1" custScaleX="175654" custScaleY="1781" custLinFactX="13882" custLinFactNeighborX="100000" custLinFactNeighborY="7145"/>
      <dgm:spPr>
        <a:prstGeom prst="triangle">
          <a:avLst/>
        </a:prstGeom>
      </dgm:spPr>
    </dgm:pt>
    <dgm:pt modelId="{2AF9CB66-6E8C-2545-A090-70C2CCDC6B52}" type="pres">
      <dgm:prSet presAssocID="{CD1E90C6-2C58-9D48-B94F-CD92314469CD}" presName="nodeFollowingNodes" presStyleLbl="node1" presStyleIdx="1" presStyleCnt="5" custRadScaleRad="125957" custRadScaleInc="-262754">
        <dgm:presLayoutVars>
          <dgm:bulletEnabled val="1"/>
        </dgm:presLayoutVars>
      </dgm:prSet>
      <dgm:spPr/>
    </dgm:pt>
    <dgm:pt modelId="{57870B6D-491C-5246-9150-FD74FF675C11}" type="pres">
      <dgm:prSet presAssocID="{F2CB2848-7319-BD4E-A554-BFF96E59EB3C}" presName="nodeFollowingNodes" presStyleLbl="node1" presStyleIdx="2" presStyleCnt="5" custRadScaleRad="9549" custRadScaleInc="-240000">
        <dgm:presLayoutVars>
          <dgm:bulletEnabled val="1"/>
        </dgm:presLayoutVars>
      </dgm:prSet>
      <dgm:spPr/>
    </dgm:pt>
    <dgm:pt modelId="{A3597BA6-1AEB-6D4E-9D02-E65A7820E681}" type="pres">
      <dgm:prSet presAssocID="{15787903-13B1-D549-906B-543F83F9D0B5}" presName="nodeFollowingNodes" presStyleLbl="node1" presStyleIdx="3" presStyleCnt="5" custRadScaleRad="125104" custRadScaleInc="-217296">
        <dgm:presLayoutVars>
          <dgm:bulletEnabled val="1"/>
        </dgm:presLayoutVars>
      </dgm:prSet>
      <dgm:spPr/>
    </dgm:pt>
    <dgm:pt modelId="{623093C8-7761-954C-98BF-752A65A75FEB}" type="pres">
      <dgm:prSet presAssocID="{30B8C615-B86F-E946-A278-270B65E9DF58}" presName="nodeFollowingNodes" presStyleLbl="node1" presStyleIdx="4" presStyleCnt="5" custRadScaleRad="251515" custRadScaleInc="266374">
        <dgm:presLayoutVars>
          <dgm:bulletEnabled val="1"/>
        </dgm:presLayoutVars>
      </dgm:prSet>
      <dgm:spPr/>
    </dgm:pt>
  </dgm:ptLst>
  <dgm:cxnLst>
    <dgm:cxn modelId="{279ADD16-AE8C-46FD-837E-17B8E0AAC2BF}" type="presOf" srcId="{EA9E1B43-D5F6-C64E-A4BA-BE2ECFDCFE4D}" destId="{C92128F9-2C9D-3042-BC9F-5121729D747F}" srcOrd="0" destOrd="0" presId="urn:microsoft.com/office/officeart/2005/8/layout/cycle3"/>
    <dgm:cxn modelId="{7E83C727-6251-48EE-BE8B-46A8CCADD718}" type="presOf" srcId="{CD1E90C6-2C58-9D48-B94F-CD92314469CD}" destId="{2AF9CB66-6E8C-2545-A090-70C2CCDC6B52}" srcOrd="0" destOrd="0" presId="urn:microsoft.com/office/officeart/2005/8/layout/cycle3"/>
    <dgm:cxn modelId="{1180B961-3E52-4D3E-9208-C5B9A08684A7}" type="presOf" srcId="{30B8C615-B86F-E946-A278-270B65E9DF58}" destId="{623093C8-7761-954C-98BF-752A65A75FEB}" srcOrd="0" destOrd="0" presId="urn:microsoft.com/office/officeart/2005/8/layout/cycle3"/>
    <dgm:cxn modelId="{E770B149-3A91-420D-9739-4EA8BBEDFC89}" type="presOf" srcId="{F2CB2848-7319-BD4E-A554-BFF96E59EB3C}" destId="{57870B6D-491C-5246-9150-FD74FF675C11}" srcOrd="0" destOrd="0" presId="urn:microsoft.com/office/officeart/2005/8/layout/cycle3"/>
    <dgm:cxn modelId="{3DD0346B-F317-394B-AAD0-56BE2553154B}" srcId="{EA9E1B43-D5F6-C64E-A4BA-BE2ECFDCFE4D}" destId="{CD1E90C6-2C58-9D48-B94F-CD92314469CD}" srcOrd="1" destOrd="0" parTransId="{4B4203C2-43BA-C448-B9CC-512786FB2CC0}" sibTransId="{97A7CE24-D8D8-6240-91AA-CC25F1A69A46}"/>
    <dgm:cxn modelId="{EAA0A574-7A30-4794-B4C2-9071E9DF9FE5}" type="presOf" srcId="{5E546E97-0BB9-D344-BE45-AA0864772F43}" destId="{8C94BCAA-FCC4-8442-A789-CE8455987AC2}" srcOrd="0" destOrd="0" presId="urn:microsoft.com/office/officeart/2005/8/layout/cycle3"/>
    <dgm:cxn modelId="{6FA21A7F-81CD-415D-95E8-1A7AB6F935A2}" type="presOf" srcId="{B97607E2-2220-2245-AED8-035392A9DBE4}" destId="{B8CF06A8-16D9-A14D-BF72-1B2BA2A269FB}" srcOrd="0" destOrd="0" presId="urn:microsoft.com/office/officeart/2005/8/layout/cycle3"/>
    <dgm:cxn modelId="{53DAF596-F590-684F-BE3D-EFC76ED797DC}" srcId="{EA9E1B43-D5F6-C64E-A4BA-BE2ECFDCFE4D}" destId="{F2CB2848-7319-BD4E-A554-BFF96E59EB3C}" srcOrd="2" destOrd="0" parTransId="{EA8036A0-2DAD-F340-9847-3BB87F2A1B12}" sibTransId="{2AE608B5-55A1-7642-BDB2-7BFD1DAA94C1}"/>
    <dgm:cxn modelId="{E6576E97-61AF-2D4F-860B-E493591925E5}" srcId="{EA9E1B43-D5F6-C64E-A4BA-BE2ECFDCFE4D}" destId="{30B8C615-B86F-E946-A278-270B65E9DF58}" srcOrd="4" destOrd="0" parTransId="{26BF150B-C55D-974D-8FCA-202E60CF8542}" sibTransId="{723F8550-F0A4-E84C-862C-D3B2A05E685D}"/>
    <dgm:cxn modelId="{7A4FF9AD-ED76-5E45-9F10-09D96BFCCFC0}" srcId="{EA9E1B43-D5F6-C64E-A4BA-BE2ECFDCFE4D}" destId="{15787903-13B1-D549-906B-543F83F9D0B5}" srcOrd="3" destOrd="0" parTransId="{F51699B1-85DD-2142-A228-EB088C80A924}" sibTransId="{2DB7B81B-66EE-3942-8BCF-A132127A0A75}"/>
    <dgm:cxn modelId="{6BE3F7B6-86C0-C54A-A8AD-F92BD86FA242}" srcId="{EA9E1B43-D5F6-C64E-A4BA-BE2ECFDCFE4D}" destId="{5E546E97-0BB9-D344-BE45-AA0864772F43}" srcOrd="0" destOrd="0" parTransId="{1C73CC96-B1A3-B84B-9FBF-AC037B2DE1ED}" sibTransId="{B97607E2-2220-2245-AED8-035392A9DBE4}"/>
    <dgm:cxn modelId="{D53134BB-3621-4B7C-AA2B-78AA7E27431F}" type="presOf" srcId="{15787903-13B1-D549-906B-543F83F9D0B5}" destId="{A3597BA6-1AEB-6D4E-9D02-E65A7820E681}" srcOrd="0" destOrd="0" presId="urn:microsoft.com/office/officeart/2005/8/layout/cycle3"/>
    <dgm:cxn modelId="{C88A5FF6-CEC9-425E-809F-ED68E08AF7C5}" type="presParOf" srcId="{C92128F9-2C9D-3042-BC9F-5121729D747F}" destId="{B54B2397-4F39-ED43-A382-94BFA4EC7D52}" srcOrd="0" destOrd="0" presId="urn:microsoft.com/office/officeart/2005/8/layout/cycle3"/>
    <dgm:cxn modelId="{48F998BA-BAAE-4708-8700-732F1B887B6B}" type="presParOf" srcId="{B54B2397-4F39-ED43-A382-94BFA4EC7D52}" destId="{8C94BCAA-FCC4-8442-A789-CE8455987AC2}" srcOrd="0" destOrd="0" presId="urn:microsoft.com/office/officeart/2005/8/layout/cycle3"/>
    <dgm:cxn modelId="{268E3AE6-372A-49D0-BE61-C7ED4FFB06A4}" type="presParOf" srcId="{B54B2397-4F39-ED43-A382-94BFA4EC7D52}" destId="{B8CF06A8-16D9-A14D-BF72-1B2BA2A269FB}" srcOrd="1" destOrd="0" presId="urn:microsoft.com/office/officeart/2005/8/layout/cycle3"/>
    <dgm:cxn modelId="{F1C00461-5009-4DF1-939C-DE2E087D478C}" type="presParOf" srcId="{B54B2397-4F39-ED43-A382-94BFA4EC7D52}" destId="{2AF9CB66-6E8C-2545-A090-70C2CCDC6B52}" srcOrd="2" destOrd="0" presId="urn:microsoft.com/office/officeart/2005/8/layout/cycle3"/>
    <dgm:cxn modelId="{69611944-675D-428B-8A0C-C53C572E51D3}" type="presParOf" srcId="{B54B2397-4F39-ED43-A382-94BFA4EC7D52}" destId="{57870B6D-491C-5246-9150-FD74FF675C11}" srcOrd="3" destOrd="0" presId="urn:microsoft.com/office/officeart/2005/8/layout/cycle3"/>
    <dgm:cxn modelId="{D4E10084-D264-4A5C-A81B-72D07A7DBA72}" type="presParOf" srcId="{B54B2397-4F39-ED43-A382-94BFA4EC7D52}" destId="{A3597BA6-1AEB-6D4E-9D02-E65A7820E681}" srcOrd="4" destOrd="0" presId="urn:microsoft.com/office/officeart/2005/8/layout/cycle3"/>
    <dgm:cxn modelId="{0D0DF43C-C010-495D-811F-38AF4DE2EA50}" type="presParOf" srcId="{B54B2397-4F39-ED43-A382-94BFA4EC7D52}" destId="{623093C8-7761-954C-98BF-752A65A75FE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F06A8-16D9-A14D-BF72-1B2BA2A269FB}">
      <dsp:nvSpPr>
        <dsp:cNvPr id="0" name=""/>
        <dsp:cNvSpPr/>
      </dsp:nvSpPr>
      <dsp:spPr>
        <a:xfrm flipV="1">
          <a:off x="1768103" y="2936147"/>
          <a:ext cx="5473055" cy="55492"/>
        </a:xfrm>
        <a:prstGeom prst="triangl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114300">
            <a:prstClr val="black"/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C94BCAA-FCC4-8442-A789-CE8455987AC2}">
      <dsp:nvSpPr>
        <dsp:cNvPr id="0" name=""/>
        <dsp:cNvSpPr/>
      </dsp:nvSpPr>
      <dsp:spPr>
        <a:xfrm>
          <a:off x="221216" y="1203606"/>
          <a:ext cx="1470121" cy="73506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Analysis</a:t>
          </a:r>
          <a:endParaRPr lang="zh-TW" altLang="en-US" sz="18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57099" y="1239489"/>
        <a:ext cx="1398355" cy="663294"/>
      </dsp:txXfrm>
    </dsp:sp>
    <dsp:sp modelId="{2AF9CB66-6E8C-2545-A090-70C2CCDC6B52}">
      <dsp:nvSpPr>
        <dsp:cNvPr id="0" name=""/>
        <dsp:cNvSpPr/>
      </dsp:nvSpPr>
      <dsp:spPr>
        <a:xfrm>
          <a:off x="1940758" y="1203609"/>
          <a:ext cx="1470121" cy="73506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Design</a:t>
          </a:r>
          <a:endParaRPr lang="zh-TW" altLang="en-US" sz="18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1976641" y="1239492"/>
        <a:ext cx="1398355" cy="663294"/>
      </dsp:txXfrm>
    </dsp:sp>
    <dsp:sp modelId="{57870B6D-491C-5246-9150-FD74FF675C11}">
      <dsp:nvSpPr>
        <dsp:cNvPr id="0" name=""/>
        <dsp:cNvSpPr/>
      </dsp:nvSpPr>
      <dsp:spPr>
        <a:xfrm>
          <a:off x="3609541" y="1203602"/>
          <a:ext cx="1470121" cy="73506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Develop</a:t>
          </a:r>
          <a:endParaRPr lang="zh-TW" altLang="en-US" sz="18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3645424" y="1239485"/>
        <a:ext cx="1398355" cy="663294"/>
      </dsp:txXfrm>
    </dsp:sp>
    <dsp:sp modelId="{A3597BA6-1AEB-6D4E-9D02-E65A7820E681}">
      <dsp:nvSpPr>
        <dsp:cNvPr id="0" name=""/>
        <dsp:cNvSpPr/>
      </dsp:nvSpPr>
      <dsp:spPr>
        <a:xfrm>
          <a:off x="5266956" y="1203600"/>
          <a:ext cx="1470121" cy="73506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Implement</a:t>
          </a:r>
          <a:endParaRPr lang="zh-TW" altLang="en-US" sz="18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5302839" y="1239483"/>
        <a:ext cx="1398355" cy="663294"/>
      </dsp:txXfrm>
    </dsp:sp>
    <dsp:sp modelId="{623093C8-7761-954C-98BF-752A65A75FEB}">
      <dsp:nvSpPr>
        <dsp:cNvPr id="0" name=""/>
        <dsp:cNvSpPr/>
      </dsp:nvSpPr>
      <dsp:spPr>
        <a:xfrm>
          <a:off x="6949027" y="1203614"/>
          <a:ext cx="1470121" cy="73506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Evaluate</a:t>
          </a:r>
          <a:endParaRPr lang="zh-TW" altLang="en-US" sz="18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6984910" y="1239497"/>
        <a:ext cx="1398355" cy="663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A7418C-1A37-4630-8C30-B2836F55C532}" type="datetime1">
              <a:rPr lang="zh-TW" altLang="en-US" smtClean="0"/>
              <a:t>2023/1/5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916EA9-9B8C-4B06-BBDB-07A75F4AF607}" type="datetime1">
              <a:rPr lang="zh-TW" altLang="en-US" smtClean="0"/>
              <a:t>2023/1/5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/>
              <a:t>按一下以編輯母片文字樣式</a:t>
            </a:r>
            <a:endParaRPr lang="en-US"/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矩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矩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矩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線接點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日期版面配置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D9EAB54-90A7-4427-8D5D-1517AC1256FE}" type="datetime1">
              <a:rPr lang="zh-TW" altLang="en-US" smtClean="0"/>
              <a:t>2023/1/5</a:t>
            </a:fld>
            <a:endParaRPr lang="en-US" dirty="0"/>
          </a:p>
        </p:txBody>
      </p:sp>
      <p:sp>
        <p:nvSpPr>
          <p:cNvPr id="21" name="頁尾預留位置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22" name="投影片編號預留位置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E064CC-B997-463F-949D-526814740EEF}" type="datetime1">
              <a:rPr lang="zh-TW" altLang="en-US" smtClean="0"/>
              <a:t>2023/1/5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128EAF-448F-42C4-BB03-9B0CC8E0C77B}" type="datetime1">
              <a:rPr lang="zh-TW" altLang="en-US" smtClean="0"/>
              <a:t>2023/1/5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847876-3A2B-49FA-B396-40048599C954}" type="datetime1">
              <a:rPr lang="zh-TW" altLang="en-US" smtClean="0"/>
              <a:t>2023/1/5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矩形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矩形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矩形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fld id="{294347CA-4B58-4AEE-8DA6-4E2B096FC96F}" type="datetime1">
              <a:rPr lang="zh-TW" altLang="en-US" smtClean="0"/>
              <a:t>2023/1/5</a:t>
            </a:fld>
            <a:endParaRPr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CCF91B-17D2-4072-B2E9-D16F58DFD8EB}" type="datetime1">
              <a:rPr lang="zh-TW" altLang="en-US" smtClean="0"/>
              <a:t>2023/1/5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51C41F-D9A3-457D-A3FA-0A5DBEF4266B}" type="datetime1">
              <a:rPr lang="zh-TW" altLang="en-US" smtClean="0"/>
              <a:t>2023/1/5</a:t>
            </a:fld>
            <a:endParaRPr 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3183BB-2861-4A80-80A6-2C9B82653C78}" type="datetime1">
              <a:rPr lang="zh-TW" altLang="en-US" smtClean="0"/>
              <a:t>2023/1/5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6085DB-A18D-4659-BA29-412FA9C45839}" type="datetime1">
              <a:rPr lang="zh-TW" altLang="en-US" smtClean="0"/>
              <a:t>2023/1/5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453BEA6C-00E9-40EA-A338-3A3492325C3F}" type="datetime1">
              <a:rPr lang="zh-TW" altLang="en-US" smtClean="0"/>
              <a:t>2023/1/5</a:t>
            </a:fld>
            <a:endParaRPr 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827CC67-2DD7-42FE-B417-D6036783A853}" type="datetime1">
              <a:rPr lang="zh-TW" altLang="en-US" smtClean="0"/>
              <a:t>2023/1/5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algn="l"/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矩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dirty="0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6C11105-4E24-4682-A6F5-E2BADE4D0872}" type="datetime1">
              <a:rPr lang="zh-TW" altLang="en-US" smtClean="0"/>
              <a:t>2023/1/5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標誌特寫&#10;&#10;自動產生的描述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矩形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4800" b="0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動態網頁設計</a:t>
            </a:r>
            <a:br>
              <a:rPr lang="en-US" altLang="zh-TW" sz="4800" b="0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b="0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期末專題規劃</a:t>
            </a:r>
            <a:endParaRPr lang="zh-tw" sz="4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zh-TW" dirty="0">
                <a:solidFill>
                  <a:schemeClr val="tx1"/>
                </a:solidFill>
              </a:rPr>
              <a:t>U10916040 </a:t>
            </a:r>
            <a:r>
              <a:rPr lang="zh-TW" altLang="en-US" dirty="0">
                <a:solidFill>
                  <a:schemeClr val="tx1"/>
                </a:solidFill>
              </a:rPr>
              <a:t>陳冠廷</a:t>
            </a:r>
            <a:endParaRPr 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1958F1-2206-18F8-0815-D07EBE7E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DFF0D6-271D-CB87-71F8-2C51EE96B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847876-3A2B-49FA-B396-40048599C954}" type="datetime1">
              <a:rPr lang="zh-TW" altLang="en-US" smtClean="0"/>
              <a:t>2023/1/5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DAA8F0-F055-0FA4-F722-CC6494754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0" y="1295805"/>
            <a:ext cx="9011920" cy="506920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BEF400C-EF5C-D841-0979-3409093BEBBE}"/>
              </a:ext>
            </a:extLst>
          </p:cNvPr>
          <p:cNvSpPr txBox="1"/>
          <p:nvPr/>
        </p:nvSpPr>
        <p:spPr>
          <a:xfrm>
            <a:off x="3325049" y="523512"/>
            <a:ext cx="554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分頁畫面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BubbleSort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為例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GIF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分解執行流程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選單沿用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+Code+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時間複雜度描述</a:t>
            </a:r>
          </a:p>
        </p:txBody>
      </p:sp>
    </p:spTree>
    <p:extLst>
      <p:ext uri="{BB962C8B-B14F-4D97-AF65-F5344CB8AC3E}">
        <p14:creationId xmlns:p14="http://schemas.microsoft.com/office/powerpoint/2010/main" val="129721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C12ACA-1B36-C115-D283-859E28F2C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2A8246-648F-1DAF-7E89-8BF5B6C19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847876-3A2B-49FA-B396-40048599C954}" type="datetime1">
              <a:rPr lang="zh-TW" altLang="en-US" smtClean="0"/>
              <a:t>2023/1/5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241B55-9680-A657-61E1-B075B92E4E92}"/>
              </a:ext>
            </a:extLst>
          </p:cNvPr>
          <p:cNvSpPr txBox="1"/>
          <p:nvPr/>
        </p:nvSpPr>
        <p:spPr>
          <a:xfrm>
            <a:off x="4062751" y="523512"/>
            <a:ext cx="4066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分頁畫面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2(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BubbleSort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為例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沿用至頂及測驗按鈕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補充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worst case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C53BF43-CC17-0D2A-F004-077C75804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45" y="1359563"/>
            <a:ext cx="8844310" cy="49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2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CCC58-F277-7146-6481-F0786AC83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58A12B-50D6-54BF-704B-F14CFDC66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847876-3A2B-49FA-B396-40048599C954}" type="datetime1">
              <a:rPr lang="zh-TW" altLang="en-US" smtClean="0"/>
              <a:t>2023/1/5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61F7073-1820-2DEC-A80D-9F3E475F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75" y="1458468"/>
            <a:ext cx="8461248" cy="475945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68F543E-C64C-0939-5F56-101EE9F0A0DE}"/>
              </a:ext>
            </a:extLst>
          </p:cNvPr>
          <p:cNvSpPr txBox="1"/>
          <p:nvPr/>
        </p:nvSpPr>
        <p:spPr>
          <a:xfrm>
            <a:off x="4300860" y="629257"/>
            <a:ext cx="3590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分頁畫面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3(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BubbleSort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為例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+code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呈現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0418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17574C-6DBB-4475-36F2-3350E7DE9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CA2756-1F7B-3F88-ECC7-F76E527AB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847876-3A2B-49FA-B396-40048599C954}" type="datetime1">
              <a:rPr lang="zh-TW" altLang="en-US" smtClean="0"/>
              <a:t>2023/1/5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B565CA7-04A1-AB94-CB83-71C8F8BD9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296" y="1346494"/>
            <a:ext cx="8763405" cy="492941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1442476-7A8D-201C-2FB9-33A51AE176F1}"/>
              </a:ext>
            </a:extLst>
          </p:cNvPr>
          <p:cNvSpPr txBox="1"/>
          <p:nvPr/>
        </p:nvSpPr>
        <p:spPr>
          <a:xfrm>
            <a:off x="4208303" y="58209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測驗畫面：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運用迴圈一次檢查按鈕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的答案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2460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3EC4F5-EA28-63FE-1F78-86AE55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7ED0F5-DAF0-65FE-6336-CA97A0111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847876-3A2B-49FA-B396-40048599C954}" type="datetime1">
              <a:rPr lang="zh-TW" altLang="en-US" smtClean="0"/>
              <a:t>2023/1/5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EAC888-019A-1D1A-504C-2BEB81AD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60" y="1411605"/>
            <a:ext cx="8869680" cy="498919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B4077BA-B234-5650-6A09-AF604FBAE0BE}"/>
              </a:ext>
            </a:extLst>
          </p:cNvPr>
          <p:cNvSpPr txBox="1"/>
          <p:nvPr/>
        </p:nvSpPr>
        <p:spPr>
          <a:xfrm>
            <a:off x="4481777" y="582090"/>
            <a:ext cx="322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測驗畫面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local storage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錯題及分數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160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D8B168-3AB1-9B30-E0E8-4A289EB67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1A06DC-AFFE-16C0-3A82-C816984D6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847876-3A2B-49FA-B396-40048599C954}" type="datetime1">
              <a:rPr lang="zh-TW" altLang="en-US" smtClean="0"/>
              <a:t>2023/1/5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342DE6A-40A3-258C-560E-A970C286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1357312"/>
            <a:ext cx="8641080" cy="486060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8C980AC-5C93-92EF-5EAC-2258F60F262E}"/>
              </a:ext>
            </a:extLst>
          </p:cNvPr>
          <p:cNvSpPr txBox="1"/>
          <p:nvPr/>
        </p:nvSpPr>
        <p:spPr>
          <a:xfrm>
            <a:off x="3955030" y="582090"/>
            <a:ext cx="4281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結果畫面：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彈出視窗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使用者名稱顯示提醒輸入密碼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7709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DC804B-18FA-FDA3-52C4-D342AF8C2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6D29B7-CF4D-AE94-13B4-93A976DC4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847876-3A2B-49FA-B396-40048599C954}" type="datetime1">
              <a:rPr lang="zh-TW" altLang="en-US" smtClean="0"/>
              <a:t>2023/1/5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2D7284-0D37-B18F-1037-2E194423D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544" y="1389888"/>
            <a:ext cx="8566911" cy="481888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05C329F-51D5-3CDE-7ED3-F1CEF5C6405C}"/>
              </a:ext>
            </a:extLst>
          </p:cNvPr>
          <p:cNvSpPr txBox="1"/>
          <p:nvPr/>
        </p:nvSpPr>
        <p:spPr>
          <a:xfrm>
            <a:off x="3238816" y="582090"/>
            <a:ext cx="5714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結果畫面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選單回歸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按鈕重測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+get local storage item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輸出結果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5789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剪去對角角落 4">
            <a:extLst>
              <a:ext uri="{FF2B5EF4-FFF2-40B4-BE49-F238E27FC236}">
                <a16:creationId xmlns:a16="http://schemas.microsoft.com/office/drawing/2014/main" id="{87D54158-9EC5-5247-1F9F-99B68E53F28B}"/>
              </a:ext>
            </a:extLst>
          </p:cNvPr>
          <p:cNvSpPr/>
          <p:nvPr/>
        </p:nvSpPr>
        <p:spPr>
          <a:xfrm>
            <a:off x="719709" y="767295"/>
            <a:ext cx="10752582" cy="1122198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3A3A366-1006-4E2D-F465-E3B599C1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Fifth Step</a:t>
            </a:r>
            <a:r>
              <a:rPr lang="zh-TW" altLang="en-US" b="1" dirty="0">
                <a:solidFill>
                  <a:schemeClr val="bg1"/>
                </a:solidFill>
              </a:rPr>
              <a:t>：</a:t>
            </a:r>
            <a:r>
              <a:rPr lang="en-US" altLang="zh-TW" b="1" dirty="0">
                <a:solidFill>
                  <a:schemeClr val="bg1"/>
                </a:solidFill>
              </a:rPr>
              <a:t>Evaluate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A1AC22-6F32-6E2D-3798-F8779AABB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 algn="ctr"/>
            <a:r>
              <a:rPr lang="zh-TW" altLang="en-US" sz="2800"/>
              <a:t>無做整理比較</a:t>
            </a:r>
            <a:endParaRPr lang="en-US" altLang="zh-TW" sz="2800"/>
          </a:p>
          <a:p>
            <a:pPr algn="ctr"/>
            <a:r>
              <a:rPr lang="zh-TW" altLang="en-US" sz="2800"/>
              <a:t>無測驗時間累計</a:t>
            </a:r>
            <a:endParaRPr lang="en-US" altLang="zh-TW" sz="2800"/>
          </a:p>
          <a:p>
            <a:pPr algn="ctr"/>
            <a:r>
              <a:rPr lang="zh-TW" altLang="en-US" sz="2800"/>
              <a:t>只有選擇題無除錯題</a:t>
            </a:r>
            <a:endParaRPr lang="en-US" altLang="zh-TW" sz="2800"/>
          </a:p>
          <a:p>
            <a:pPr algn="ctr"/>
            <a:r>
              <a:rPr lang="zh-TW" altLang="en-US" sz="2800"/>
              <a:t>無學習建議</a:t>
            </a:r>
            <a:endParaRPr lang="en-US" altLang="zh-TW" sz="2800"/>
          </a:p>
          <a:p>
            <a:pPr algn="ctr"/>
            <a:r>
              <a:rPr lang="zh-TW" altLang="en-US" sz="2800"/>
              <a:t>沒加流程圖</a:t>
            </a:r>
            <a:endParaRPr lang="en-US" altLang="zh-TW" sz="2800"/>
          </a:p>
          <a:p>
            <a:pPr algn="ctr"/>
            <a:endParaRPr lang="en-US" altLang="zh-TW" sz="2800"/>
          </a:p>
          <a:p>
            <a:pPr algn="ctr"/>
            <a:r>
              <a:rPr lang="zh-TW" altLang="en-US" sz="2800"/>
              <a:t>剩下的皆有大致完成</a:t>
            </a:r>
            <a:endParaRPr lang="en-US" altLang="zh-TW" sz="2800"/>
          </a:p>
        </p:txBody>
      </p:sp>
    </p:spTree>
    <p:extLst>
      <p:ext uri="{BB962C8B-B14F-4D97-AF65-F5344CB8AC3E}">
        <p14:creationId xmlns:p14="http://schemas.microsoft.com/office/powerpoint/2010/main" val="1784323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7569D2A5-946B-A464-FF81-71B45BAE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56" y="2613493"/>
            <a:ext cx="8933688" cy="2406895"/>
          </a:xfrm>
        </p:spPr>
        <p:txBody>
          <a:bodyPr/>
          <a:lstStyle/>
          <a:p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END</a:t>
            </a:r>
            <a:br>
              <a:rPr lang="en-US" altLang="zh-TW" dirty="0"/>
            </a:br>
            <a:r>
              <a:rPr lang="zh-TW" altLang="en-US" dirty="0"/>
              <a:t>謝謝大家</a:t>
            </a:r>
          </a:p>
        </p:txBody>
      </p:sp>
    </p:spTree>
    <p:extLst>
      <p:ext uri="{BB962C8B-B14F-4D97-AF65-F5344CB8AC3E}">
        <p14:creationId xmlns:p14="http://schemas.microsoft.com/office/powerpoint/2010/main" val="408113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34974"/>
            <a:ext cx="10058400" cy="1371600"/>
          </a:xfrm>
        </p:spPr>
        <p:txBody>
          <a:bodyPr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ADDIE</a:t>
            </a:r>
            <a:r>
              <a:rPr kumimoji="1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 教學設計模式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F0302020204030204"/>
              <a:ea typeface="Microsoft YaHei" charset="0"/>
            </a:endParaRPr>
          </a:p>
        </p:txBody>
      </p:sp>
      <p:graphicFrame>
        <p:nvGraphicFramePr>
          <p:cNvPr id="3" name="資料圖表 5">
            <a:extLst>
              <a:ext uri="{FF2B5EF4-FFF2-40B4-BE49-F238E27FC236}">
                <a16:creationId xmlns:a16="http://schemas.microsoft.com/office/drawing/2014/main" id="{D25249C0-5F54-DB9F-9049-D4837467E0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0152754"/>
              </p:ext>
            </p:extLst>
          </p:nvPr>
        </p:nvGraphicFramePr>
        <p:xfrm>
          <a:off x="1751398" y="806309"/>
          <a:ext cx="8689204" cy="3142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C3466A90-589F-832D-9081-C99FAB3E5B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50" t="20400" r="6198" b="35600"/>
          <a:stretch/>
        </p:blipFill>
        <p:spPr>
          <a:xfrm>
            <a:off x="2063957" y="3041361"/>
            <a:ext cx="8277907" cy="240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剪去對角角落 14">
            <a:extLst>
              <a:ext uri="{FF2B5EF4-FFF2-40B4-BE49-F238E27FC236}">
                <a16:creationId xmlns:a16="http://schemas.microsoft.com/office/drawing/2014/main" id="{DE633C63-B218-F330-2D9B-DC317D362E0F}"/>
              </a:ext>
            </a:extLst>
          </p:cNvPr>
          <p:cNvSpPr/>
          <p:nvPr/>
        </p:nvSpPr>
        <p:spPr>
          <a:xfrm>
            <a:off x="719709" y="760665"/>
            <a:ext cx="10752582" cy="1122198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6532F529-12AB-D9A0-6852-F5217E1C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First Step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Analysis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3AEBD2E3-A4C7-2749-E3EC-8F8F6AF78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學習主題</a:t>
            </a:r>
            <a:r>
              <a:rPr lang="zh-TW" altLang="en-US" sz="2400" dirty="0"/>
              <a:t>：</a:t>
            </a:r>
            <a:r>
              <a:rPr lang="en-US" altLang="zh-TW" sz="2400" dirty="0"/>
              <a:t>Sorting Algorithm</a:t>
            </a:r>
          </a:p>
          <a:p>
            <a:endParaRPr lang="en-US" altLang="zh-TW" sz="2400" dirty="0"/>
          </a:p>
          <a:p>
            <a:r>
              <a:rPr lang="zh-TW" altLang="en-US" sz="2400" b="1" dirty="0"/>
              <a:t>學習對象</a:t>
            </a:r>
            <a:r>
              <a:rPr lang="zh-TW" altLang="en-US" sz="2400" dirty="0"/>
              <a:t>：想學好資料結構或希望更能理解排序的人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b="1" dirty="0"/>
              <a:t>學習者特性</a:t>
            </a:r>
            <a:r>
              <a:rPr lang="zh-TW" altLang="en-US" sz="2400" dirty="0"/>
              <a:t>：學過程式語言且在學習計概時曾略懂部分排序原理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b="1" dirty="0"/>
              <a:t>學習者需求</a:t>
            </a:r>
            <a:r>
              <a:rPr lang="zh-TW" altLang="en-US" sz="2400" dirty="0"/>
              <a:t>：將各式排序問題分類比較以方便記憶及實際應用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17AF627-C9F7-05D1-DA6B-16EAF8F5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170" y="2014194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59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剪去對角角落 9">
            <a:extLst>
              <a:ext uri="{FF2B5EF4-FFF2-40B4-BE49-F238E27FC236}">
                <a16:creationId xmlns:a16="http://schemas.microsoft.com/office/drawing/2014/main" id="{8C8AEBE5-843D-8657-7BD8-C20604DBFBBB}"/>
              </a:ext>
            </a:extLst>
          </p:cNvPr>
          <p:cNvSpPr/>
          <p:nvPr/>
        </p:nvSpPr>
        <p:spPr>
          <a:xfrm>
            <a:off x="768478" y="767295"/>
            <a:ext cx="10752582" cy="1122198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48FEFFB-88C9-C386-BD06-BCE5920DC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Second Step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Design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54D6A2-CDAD-506B-27E5-0113014CA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800" dirty="0"/>
              <a:t> 能以</a:t>
            </a:r>
            <a:r>
              <a:rPr lang="zh-TW" altLang="en-US" sz="2800" b="1" dirty="0"/>
              <a:t>流程圖</a:t>
            </a:r>
            <a:r>
              <a:rPr lang="zh-TW" altLang="en-US" sz="2800" dirty="0"/>
              <a:t>看懂運作方式</a:t>
            </a:r>
            <a:endParaRPr lang="en-US" altLang="zh-TW" sz="2800" dirty="0"/>
          </a:p>
          <a:p>
            <a:pPr marL="342900" indent="-342900">
              <a:buFont typeface="+mj-lt"/>
              <a:buAutoNum type="arabicPeriod"/>
            </a:pPr>
            <a:endParaRPr lang="en-US" altLang="zh-TW" sz="2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/>
              <a:t> 能</a:t>
            </a:r>
            <a:r>
              <a:rPr lang="zh-TW" altLang="en-US" sz="2800" b="1" dirty="0"/>
              <a:t>找出</a:t>
            </a:r>
            <a:r>
              <a:rPr lang="zh-TW" altLang="en-US" sz="2800" dirty="0"/>
              <a:t>各種排序程式碼中的</a:t>
            </a:r>
            <a:r>
              <a:rPr lang="zh-TW" altLang="en-US" sz="2800" b="1" dirty="0"/>
              <a:t>錯誤並優化</a:t>
            </a:r>
            <a:endParaRPr lang="en-US" altLang="zh-TW" sz="2800" b="1" dirty="0"/>
          </a:p>
          <a:p>
            <a:pPr marL="342900" indent="-342900">
              <a:buFont typeface="+mj-lt"/>
              <a:buAutoNum type="arabicPeriod"/>
            </a:pPr>
            <a:endParaRPr lang="en-US" altLang="zh-TW" sz="2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/>
              <a:t> 能以</a:t>
            </a:r>
            <a:r>
              <a:rPr lang="zh-TW" altLang="en-US" sz="2800" b="1" dirty="0"/>
              <a:t>實際使用</a:t>
            </a:r>
            <a:r>
              <a:rPr lang="zh-TW" altLang="en-US" sz="2800" dirty="0"/>
              <a:t>到所需程式中排序不同資料</a:t>
            </a:r>
            <a:endParaRPr lang="en-US" altLang="zh-TW" sz="2800" dirty="0"/>
          </a:p>
          <a:p>
            <a:pPr marL="342900" indent="-342900">
              <a:buFont typeface="+mj-lt"/>
              <a:buAutoNum type="arabicPeriod"/>
            </a:pPr>
            <a:endParaRPr lang="en-US" altLang="zh-TW" sz="4000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180E50-14DB-FF6E-57FF-849AFB5B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571" y="1889493"/>
            <a:ext cx="5635489" cy="13716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052BD4B-C9E3-0C11-203D-C29CDF3EAB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76" t="25835" r="9926" b="28266"/>
          <a:stretch/>
        </p:blipFill>
        <p:spPr>
          <a:xfrm>
            <a:off x="8304042" y="3424428"/>
            <a:ext cx="3217018" cy="228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12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剪去對角角落 24">
            <a:extLst>
              <a:ext uri="{FF2B5EF4-FFF2-40B4-BE49-F238E27FC236}">
                <a16:creationId xmlns:a16="http://schemas.microsoft.com/office/drawing/2014/main" id="{ADA6A1C7-A8B7-AC04-3E77-5CD9DB80E444}"/>
              </a:ext>
            </a:extLst>
          </p:cNvPr>
          <p:cNvSpPr/>
          <p:nvPr/>
        </p:nvSpPr>
        <p:spPr>
          <a:xfrm>
            <a:off x="719709" y="767295"/>
            <a:ext cx="10752582" cy="1122198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32D917C-CCD9-B55E-D187-7ADDDA7A9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Third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Step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Develop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D85E8D-5D49-4960-837E-A63203838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38895"/>
            <a:ext cx="10058400" cy="3849624"/>
          </a:xfrm>
          <a:scene3d>
            <a:camera prst="orthographicFront"/>
            <a:lightRig rig="threePt" dir="t"/>
          </a:scene3d>
          <a:sp3d prstMaterial="legacyWireframe"/>
        </p:spPr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04E85CA1-F1F2-173C-95C8-44DED1DDB71E}"/>
              </a:ext>
            </a:extLst>
          </p:cNvPr>
          <p:cNvSpPr/>
          <p:nvPr/>
        </p:nvSpPr>
        <p:spPr>
          <a:xfrm>
            <a:off x="8781288" y="2523744"/>
            <a:ext cx="1923288" cy="914400"/>
          </a:xfrm>
          <a:prstGeom prst="roundRect">
            <a:avLst/>
          </a:pr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試錯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試用</a:t>
            </a:r>
          </a:p>
        </p:txBody>
      </p:sp>
      <p:sp>
        <p:nvSpPr>
          <p:cNvPr id="47" name="箭號: 彎曲 46">
            <a:extLst>
              <a:ext uri="{FF2B5EF4-FFF2-40B4-BE49-F238E27FC236}">
                <a16:creationId xmlns:a16="http://schemas.microsoft.com/office/drawing/2014/main" id="{7EF8A4E7-856E-EB32-E52F-D5A0DC139594}"/>
              </a:ext>
            </a:extLst>
          </p:cNvPr>
          <p:cNvSpPr/>
          <p:nvPr/>
        </p:nvSpPr>
        <p:spPr>
          <a:xfrm>
            <a:off x="7967472" y="2651760"/>
            <a:ext cx="813816" cy="868680"/>
          </a:xfrm>
          <a:prstGeom prst="bentArrow">
            <a:avLst/>
          </a:prstGeom>
          <a:ln>
            <a:noFill/>
          </a:ln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5DC16AFB-D74D-BC9C-AC0D-3F1378CDD96F}"/>
              </a:ext>
            </a:extLst>
          </p:cNvPr>
          <p:cNvSpPr/>
          <p:nvPr/>
        </p:nvSpPr>
        <p:spPr>
          <a:xfrm>
            <a:off x="1551432" y="2514600"/>
            <a:ext cx="1923288" cy="914400"/>
          </a:xfrm>
          <a:prstGeom prst="roundRect">
            <a:avLst/>
          </a:prstGeom>
          <a:ln>
            <a:noFill/>
          </a:ln>
          <a:effectLst>
            <a:reflection endPos="0" dir="5400000" sy="-100000" algn="bl" rotWithShape="0"/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筆記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學習資料整理</a:t>
            </a:r>
          </a:p>
          <a:p>
            <a:pPr algn="ctr"/>
            <a:endParaRPr lang="zh-TW" altLang="en-US" dirty="0"/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F106808D-B76A-ADB5-1EC3-6A3C446ED25F}"/>
              </a:ext>
            </a:extLst>
          </p:cNvPr>
          <p:cNvSpPr/>
          <p:nvPr/>
        </p:nvSpPr>
        <p:spPr>
          <a:xfrm>
            <a:off x="7418832" y="3525012"/>
            <a:ext cx="1923288" cy="914400"/>
          </a:xfrm>
          <a:prstGeom prst="roundRect">
            <a:avLst/>
          </a:pr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補充來源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美化網站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44A92D8D-1DA3-95E4-6F11-B6986089411E}"/>
              </a:ext>
            </a:extLst>
          </p:cNvPr>
          <p:cNvSpPr/>
          <p:nvPr/>
        </p:nvSpPr>
        <p:spPr>
          <a:xfrm>
            <a:off x="2727960" y="3525012"/>
            <a:ext cx="1923288" cy="914400"/>
          </a:xfrm>
          <a:prstGeom prst="roundRect">
            <a:avLst/>
          </a:pr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網站專題構想</a:t>
            </a:r>
          </a:p>
          <a:p>
            <a:pPr algn="ctr"/>
            <a:endParaRPr lang="zh-TW" altLang="en-US" dirty="0"/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4178A3E0-5289-6880-B917-07AE46213592}"/>
              </a:ext>
            </a:extLst>
          </p:cNvPr>
          <p:cNvSpPr/>
          <p:nvPr/>
        </p:nvSpPr>
        <p:spPr>
          <a:xfrm>
            <a:off x="4050793" y="4528338"/>
            <a:ext cx="1923288" cy="914400"/>
          </a:xfrm>
          <a:prstGeom prst="roundRect">
            <a:avLst/>
          </a:pr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參考圖片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整理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CCCC27CB-F783-0F8D-48D0-16D8753A7711}"/>
              </a:ext>
            </a:extLst>
          </p:cNvPr>
          <p:cNvSpPr/>
          <p:nvPr/>
        </p:nvSpPr>
        <p:spPr>
          <a:xfrm>
            <a:off x="6225541" y="4546626"/>
            <a:ext cx="1923288" cy="914400"/>
          </a:xfrm>
          <a:prstGeom prst="roundRect">
            <a:avLst/>
          </a:pr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網站實際撰寫</a:t>
            </a:r>
          </a:p>
        </p:txBody>
      </p:sp>
      <p:sp>
        <p:nvSpPr>
          <p:cNvPr id="53" name="箭號: 彎曲 52">
            <a:extLst>
              <a:ext uri="{FF2B5EF4-FFF2-40B4-BE49-F238E27FC236}">
                <a16:creationId xmlns:a16="http://schemas.microsoft.com/office/drawing/2014/main" id="{8EF7660A-818D-223C-2CBA-2B02F33895C7}"/>
              </a:ext>
            </a:extLst>
          </p:cNvPr>
          <p:cNvSpPr/>
          <p:nvPr/>
        </p:nvSpPr>
        <p:spPr>
          <a:xfrm>
            <a:off x="6605016" y="3677946"/>
            <a:ext cx="813816" cy="868680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4" name="箭號: 彎曲 53">
            <a:extLst>
              <a:ext uri="{FF2B5EF4-FFF2-40B4-BE49-F238E27FC236}">
                <a16:creationId xmlns:a16="http://schemas.microsoft.com/office/drawing/2014/main" id="{39580D0F-1973-1D97-A251-F79156C49313}"/>
              </a:ext>
            </a:extLst>
          </p:cNvPr>
          <p:cNvSpPr/>
          <p:nvPr/>
        </p:nvSpPr>
        <p:spPr>
          <a:xfrm rot="5400000">
            <a:off x="4678680" y="3687090"/>
            <a:ext cx="813816" cy="868680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5" name="箭號: 彎曲 54">
            <a:extLst>
              <a:ext uri="{FF2B5EF4-FFF2-40B4-BE49-F238E27FC236}">
                <a16:creationId xmlns:a16="http://schemas.microsoft.com/office/drawing/2014/main" id="{B4E2127F-1FCE-9878-105C-FE1C127F03CB}"/>
              </a:ext>
            </a:extLst>
          </p:cNvPr>
          <p:cNvSpPr/>
          <p:nvPr/>
        </p:nvSpPr>
        <p:spPr>
          <a:xfrm rot="5400000">
            <a:off x="3502152" y="2683764"/>
            <a:ext cx="813816" cy="868680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DE10527D-EB16-3D48-3516-4AC1BEA91DBA}"/>
              </a:ext>
            </a:extLst>
          </p:cNvPr>
          <p:cNvSpPr/>
          <p:nvPr/>
        </p:nvSpPr>
        <p:spPr>
          <a:xfrm>
            <a:off x="5939791" y="4812831"/>
            <a:ext cx="320041" cy="381990"/>
          </a:xfrm>
          <a:prstGeom prst="rightArrow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29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剪去對角角落 10">
            <a:extLst>
              <a:ext uri="{FF2B5EF4-FFF2-40B4-BE49-F238E27FC236}">
                <a16:creationId xmlns:a16="http://schemas.microsoft.com/office/drawing/2014/main" id="{EC081F04-84DD-428A-E54F-263FBBCBDE0B}"/>
              </a:ext>
            </a:extLst>
          </p:cNvPr>
          <p:cNvSpPr/>
          <p:nvPr/>
        </p:nvSpPr>
        <p:spPr>
          <a:xfrm>
            <a:off x="744194" y="764048"/>
            <a:ext cx="10752582" cy="1122198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0A4419B-8404-C1BE-0004-754A0B78E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Forth Step</a:t>
            </a:r>
            <a:r>
              <a:rPr lang="zh-TW" altLang="en-US" b="1" dirty="0">
                <a:solidFill>
                  <a:schemeClr val="bg1"/>
                </a:solidFill>
              </a:rPr>
              <a:t>：</a:t>
            </a:r>
            <a:r>
              <a:rPr lang="en-US" altLang="zh-TW" b="1" dirty="0">
                <a:solidFill>
                  <a:schemeClr val="bg1"/>
                </a:solidFill>
              </a:rPr>
              <a:t>Implement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BBE9D2-D29F-9D2B-AFB7-28DF343E88D1}"/>
              </a:ext>
            </a:extLst>
          </p:cNvPr>
          <p:cNvSpPr txBox="1"/>
          <p:nvPr/>
        </p:nvSpPr>
        <p:spPr>
          <a:xfrm>
            <a:off x="502920" y="2926662"/>
            <a:ext cx="197522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登入畫面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TW" altLang="en-US" sz="23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名稱</a:t>
            </a:r>
            <a:endParaRPr lang="en-US" altLang="zh-TW" sz="23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TW" altLang="en-US" sz="23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密碼</a:t>
            </a:r>
            <a:endParaRPr lang="en-US" altLang="zh-TW" sz="23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FE8715-C0D8-965E-847E-B776502B2AF5}"/>
              </a:ext>
            </a:extLst>
          </p:cNvPr>
          <p:cNvSpPr txBox="1"/>
          <p:nvPr/>
        </p:nvSpPr>
        <p:spPr>
          <a:xfrm>
            <a:off x="2478141" y="2926662"/>
            <a:ext cx="36423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學習內容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靜態圖片與文字</a:t>
            </a:r>
            <a:endParaRPr lang="en-US" altLang="zh-TW" sz="2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動態模擬執行步驟</a:t>
            </a:r>
            <a:endParaRPr lang="en-US" altLang="zh-TW" sz="2600" b="1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F911952-8F16-AFDA-80A6-7986E241DC62}"/>
              </a:ext>
            </a:extLst>
          </p:cNvPr>
          <p:cNvSpPr txBox="1"/>
          <p:nvPr/>
        </p:nvSpPr>
        <p:spPr>
          <a:xfrm>
            <a:off x="5738091" y="2880495"/>
            <a:ext cx="230864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TW" altLang="en-US" sz="2800" b="1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測驗</a:t>
            </a:r>
            <a:endParaRPr lang="en-US" altLang="zh-TW" sz="2800" b="1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TW" altLang="en-US" sz="2600" b="1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除錯</a:t>
            </a:r>
            <a:endParaRPr lang="en-US" altLang="zh-TW" sz="2600" b="1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TW" altLang="en-US" sz="2600" b="1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結果計算</a:t>
            </a:r>
            <a:endParaRPr lang="en-US" altLang="zh-TW" sz="2600" b="1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317B9F5-AFB3-C0D8-08AE-3F469C1263BE}"/>
              </a:ext>
            </a:extLst>
          </p:cNvPr>
          <p:cNvSpPr txBox="1"/>
          <p:nvPr/>
        </p:nvSpPr>
        <p:spPr>
          <a:xfrm>
            <a:off x="8017995" y="2843259"/>
            <a:ext cx="397576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TW" altLang="en-US" sz="2800" b="1" i="0" dirty="0">
                <a:solidFill>
                  <a:schemeClr val="bg2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學習紀錄</a:t>
            </a:r>
            <a:endParaRPr lang="en-US" altLang="zh-TW" sz="2800" b="1" i="0" dirty="0">
              <a:solidFill>
                <a:schemeClr val="bg2">
                  <a:lumMod val="1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TW" altLang="en-US" sz="26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輸出名稱</a:t>
            </a:r>
            <a:endParaRPr lang="en-US" altLang="zh-TW" sz="260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TW" altLang="en-US" sz="26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呈現分數、測驗時間</a:t>
            </a:r>
            <a:endParaRPr lang="en-US" altLang="zh-TW" sz="260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TW" altLang="en-US" sz="26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給出學習建議</a:t>
            </a:r>
            <a:endParaRPr lang="en-US" altLang="zh-TW" sz="260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632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A491D3-FBF3-585F-57F4-F8E0364EE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A25A44-D5BC-8EB2-0C5F-0BA502A6D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847876-3A2B-49FA-B396-40048599C954}" type="datetime1">
              <a:rPr lang="zh-TW" altLang="en-US" smtClean="0"/>
              <a:t>2023/1/5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7CDAB2-04F5-79C0-DE95-9FFB49020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606296" y="1349883"/>
            <a:ext cx="8979408" cy="505091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010E6D0-8665-D284-07E1-365F31895BFE}"/>
              </a:ext>
            </a:extLst>
          </p:cNvPr>
          <p:cNvSpPr txBox="1"/>
          <p:nvPr/>
        </p:nvSpPr>
        <p:spPr>
          <a:xfrm>
            <a:off x="4167616" y="457200"/>
            <a:ext cx="3856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登入畫面：輸入名字跟密碼</a:t>
            </a:r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會以</a:t>
            </a:r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local storage</a:t>
            </a:r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</a:t>
            </a:r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6526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26FA55-A573-859D-EE3E-D75A0638C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E37E6B-A8C7-03D6-1965-DECA8BBBF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847876-3A2B-49FA-B396-40048599C954}" type="datetime1">
              <a:rPr lang="zh-TW" altLang="en-US" smtClean="0"/>
              <a:t>2023/1/5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D8400A9-D08A-E077-7286-452F86573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458" y="1093565"/>
            <a:ext cx="9435084" cy="530723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E135594-43F4-728D-2065-46206162E496}"/>
              </a:ext>
            </a:extLst>
          </p:cNvPr>
          <p:cNvSpPr txBox="1"/>
          <p:nvPr/>
        </p:nvSpPr>
        <p:spPr>
          <a:xfrm>
            <a:off x="4433525" y="535924"/>
            <a:ext cx="335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主畫面：選單連結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圖按鈕連結</a:t>
            </a:r>
          </a:p>
        </p:txBody>
      </p:sp>
    </p:spTree>
    <p:extLst>
      <p:ext uri="{BB962C8B-B14F-4D97-AF65-F5344CB8AC3E}">
        <p14:creationId xmlns:p14="http://schemas.microsoft.com/office/powerpoint/2010/main" val="3689937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9A8320-A9A4-3C70-BB12-030102371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9F7C2F-5EA3-111D-3B6C-A292FD6BB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847876-3A2B-49FA-B396-40048599C954}" type="datetime1">
              <a:rPr lang="zh-TW" altLang="en-US" smtClean="0"/>
              <a:t>2023/1/5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C68CD0-C58B-FBD3-C4B3-0CDBBBEE2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588" y="1223582"/>
            <a:ext cx="8878823" cy="499433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7F532C1-88B4-F14D-EDF6-01E8A774BC90}"/>
              </a:ext>
            </a:extLst>
          </p:cNvPr>
          <p:cNvSpPr txBox="1"/>
          <p:nvPr/>
        </p:nvSpPr>
        <p:spPr>
          <a:xfrm>
            <a:off x="4301278" y="720590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主畫面底部：連結至頂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測驗按鈕</a:t>
            </a:r>
          </a:p>
        </p:txBody>
      </p:sp>
    </p:spTree>
    <p:extLst>
      <p:ext uri="{BB962C8B-B14F-4D97-AF65-F5344CB8AC3E}">
        <p14:creationId xmlns:p14="http://schemas.microsoft.com/office/powerpoint/2010/main" val="35412369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9_TF78438558" id="{B22198C3-BD72-44A2-997F-14D793BFA363}" vid="{07B9720E-645E-4AB5-B14C-E751A8DA5D2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{0C5E01E7-323E-4426-8440-B7D8288CCD60}tf78438558_win32</Template>
  <TotalTime>118</TotalTime>
  <Words>369</Words>
  <Application>Microsoft Office PowerPoint</Application>
  <PresentationFormat>寬螢幕</PresentationFormat>
  <Paragraphs>83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Microsoft JhengHei UI</vt:lpstr>
      <vt:lpstr>Microsoft JhengHei</vt:lpstr>
      <vt:lpstr>Microsoft JhengHei</vt:lpstr>
      <vt:lpstr>Arial</vt:lpstr>
      <vt:lpstr>Calibri</vt:lpstr>
      <vt:lpstr>Century Gothic</vt:lpstr>
      <vt:lpstr>Garamond</vt:lpstr>
      <vt:lpstr>Wingdings</vt:lpstr>
      <vt:lpstr>SavonVTI</vt:lpstr>
      <vt:lpstr>動態網頁設計 期末專題規劃</vt:lpstr>
      <vt:lpstr>ADDIE 教學設計模式</vt:lpstr>
      <vt:lpstr>First Step：Analysis</vt:lpstr>
      <vt:lpstr>Second Step：Design</vt:lpstr>
      <vt:lpstr>Third Step：Develop</vt:lpstr>
      <vt:lpstr>Forth Step：Implement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Fifth Step：Evaluate</vt:lpstr>
      <vt:lpstr>THE END 謝謝大家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動態網頁設計 期末專題規劃</dc:title>
  <dc:creator>冠廷 陳</dc:creator>
  <cp:lastModifiedBy>冠廷 陳</cp:lastModifiedBy>
  <cp:revision>3</cp:revision>
  <dcterms:created xsi:type="dcterms:W3CDTF">2022-12-20T05:05:24Z</dcterms:created>
  <dcterms:modified xsi:type="dcterms:W3CDTF">2023-01-04T17:07:06Z</dcterms:modified>
</cp:coreProperties>
</file>